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8" r:id="rId6"/>
    <p:sldId id="283" r:id="rId7"/>
    <p:sldId id="285" r:id="rId8"/>
    <p:sldId id="282" r:id="rId9"/>
    <p:sldId id="276" r:id="rId10"/>
    <p:sldId id="286" r:id="rId11"/>
    <p:sldId id="287" r:id="rId12"/>
    <p:sldId id="284" r:id="rId13"/>
    <p:sldId id="260" r:id="rId14"/>
    <p:sldId id="281" r:id="rId15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D80"/>
    <a:srgbClr val="FF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50" autoAdjust="0"/>
  </p:normalViewPr>
  <p:slideViewPr>
    <p:cSldViewPr>
      <p:cViewPr>
        <p:scale>
          <a:sx n="113" d="100"/>
          <a:sy n="113" d="100"/>
        </p:scale>
        <p:origin x="344" y="1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9434AD6-CE77-4010-9815-3A62B0C1F4FC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16B77F4-4A2B-4AEB-9345-7FFF8458D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78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29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6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28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4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95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54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B77F4-4A2B-4AEB-9345-7FFF8458D0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9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731" y="-123006"/>
            <a:ext cx="9418320" cy="5397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5105400" cy="669131"/>
          </a:xfrm>
          <a:prstGeom prst="rect">
            <a:avLst/>
          </a:prstGeom>
        </p:spPr>
        <p:txBody>
          <a:bodyPr wrap="none"/>
          <a:lstStyle>
            <a:lvl1pPr algn="l">
              <a:defRPr sz="4500" b="1" cap="all" baseline="0">
                <a:solidFill>
                  <a:srgbClr val="324D80"/>
                </a:solidFill>
                <a:latin typeface="Avenir LT Std 65 Medium" pitchFamily="34" charset="0"/>
              </a:defRPr>
            </a:lvl1pPr>
          </a:lstStyle>
          <a:p>
            <a:r>
              <a:rPr lang="en-US" dirty="0" smtClean="0"/>
              <a:t>TITLE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3"/>
          </p:nvPr>
        </p:nvSpPr>
        <p:spPr>
          <a:xfrm>
            <a:off x="-30483" y="4864145"/>
            <a:ext cx="381000" cy="319087"/>
          </a:xfrm>
        </p:spPr>
        <p:txBody>
          <a:bodyPr/>
          <a:lstStyle>
            <a:lvl1pPr>
              <a:defRPr sz="800"/>
            </a:lvl1pPr>
          </a:lstStyle>
          <a:p>
            <a:fld id="{02A89316-D1E7-4111-958C-0593859CEC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65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6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4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r="1483" b="505"/>
          <a:stretch/>
        </p:blipFill>
        <p:spPr>
          <a:xfrm>
            <a:off x="-111200" y="-124136"/>
            <a:ext cx="9255200" cy="5275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1976"/>
            <a:ext cx="3124200" cy="1264374"/>
          </a:xfrm>
          <a:prstGeom prst="rect">
            <a:avLst/>
          </a:prstGeom>
        </p:spPr>
        <p:txBody>
          <a:bodyPr/>
          <a:lstStyle>
            <a:lvl1pPr algn="l">
              <a:defRPr sz="3600" b="1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itchFamily="34" charset="0"/>
              </a:defRPr>
            </a:lvl1pPr>
          </a:lstStyle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52549"/>
            <a:ext cx="4953000" cy="3242073"/>
          </a:xfrm>
          <a:prstGeom prst="rect">
            <a:avLst/>
          </a:prstGeom>
        </p:spPr>
        <p:txBody>
          <a:bodyPr/>
          <a:lstStyle>
            <a:lvl1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1pPr>
            <a:lvl2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2pPr>
            <a:lvl3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3pPr>
            <a:lvl4pPr marL="744538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4pPr>
            <a:lvl5pPr marL="744538" indent="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0076" y="4844552"/>
            <a:ext cx="381000" cy="3190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A89316-D1E7-4111-958C-0593859CEC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32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" y="543"/>
            <a:ext cx="9144611" cy="517270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23952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" y="1352549"/>
            <a:ext cx="4953000" cy="3242073"/>
          </a:xfrm>
          <a:prstGeom prst="rect">
            <a:avLst/>
          </a:prstGeom>
        </p:spPr>
        <p:txBody>
          <a:bodyPr/>
          <a:lstStyle>
            <a:lvl1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1pPr>
            <a:lvl2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2pPr>
            <a:lvl3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3pPr>
            <a:lvl4pPr marL="744538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4pPr>
            <a:lvl5pPr marL="744538" indent="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5990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/>
          <a:stretch/>
        </p:blipFill>
        <p:spPr>
          <a:xfrm>
            <a:off x="0" y="-124090"/>
            <a:ext cx="9206879" cy="526758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23952" y="4838021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44631"/>
            <a:ext cx="7467600" cy="807174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2800" b="1" i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r>
              <a:rPr lang="en-US" dirty="0" smtClean="0"/>
              <a:t>HEADER</a:t>
            </a:r>
            <a:br>
              <a:rPr lang="en-US" dirty="0" smtClean="0"/>
            </a:br>
            <a:r>
              <a:rPr lang="en-US" dirty="0" err="1" smtClean="0"/>
              <a:t>HEADER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400" y="1352549"/>
            <a:ext cx="4953000" cy="3242073"/>
          </a:xfrm>
          <a:prstGeom prst="rect">
            <a:avLst/>
          </a:prstGeom>
        </p:spPr>
        <p:txBody>
          <a:bodyPr/>
          <a:lstStyle>
            <a:lvl1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1pPr>
            <a:lvl2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2pPr>
            <a:lvl3pPr marL="457200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3pPr>
            <a:lvl4pPr marL="744538" indent="-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4pPr>
            <a:lvl5pPr marL="744538" indent="228600"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3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64747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289" y="-322729"/>
            <a:ext cx="9559827" cy="55821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50076" y="4851083"/>
            <a:ext cx="381000" cy="319087"/>
          </a:xfrm>
        </p:spPr>
        <p:txBody>
          <a:bodyPr/>
          <a:lstStyle>
            <a:lvl1pPr>
              <a:defRPr>
                <a:solidFill>
                  <a:srgbClr val="324D80"/>
                </a:solidFill>
              </a:defRPr>
            </a:lvl1pPr>
          </a:lstStyle>
          <a:p>
            <a:fld id="{02A89316-D1E7-4111-958C-0593859CEC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732798"/>
            <a:ext cx="7772400" cy="669131"/>
          </a:xfrm>
          <a:prstGeom prst="rect">
            <a:avLst/>
          </a:prstGeom>
        </p:spPr>
        <p:txBody>
          <a:bodyPr/>
          <a:lstStyle>
            <a:lvl1pPr algn="l">
              <a:defRPr sz="4500" b="1" cap="all" baseline="0">
                <a:solidFill>
                  <a:srgbClr val="324D80"/>
                </a:solidFill>
                <a:latin typeface="Avenir LT Std 65 Medium" pitchFamily="34" charset="0"/>
              </a:defRPr>
            </a:lvl1pPr>
          </a:lstStyle>
          <a:p>
            <a:r>
              <a:rPr lang="en-US" dirty="0" smtClean="0"/>
              <a:t>APPENDIX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9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22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8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8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03" y="4864145"/>
            <a:ext cx="381000" cy="319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venir LT Std 45 Book" pitchFamily="34" charset="0"/>
              </a:defRPr>
            </a:lvl1pPr>
          </a:lstStyle>
          <a:p>
            <a:fld id="{02A89316-D1E7-4111-958C-0593859CEC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dhackathon.azurewebsites.ne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6096000" cy="3107531"/>
          </a:xfrm>
        </p:spPr>
        <p:txBody>
          <a:bodyPr/>
          <a:lstStyle/>
          <a:p>
            <a:r>
              <a:rPr lang="en-US" sz="2800" dirty="0" smtClean="0"/>
              <a:t>Pipe Data Collection </a:t>
            </a:r>
            <a:br>
              <a:rPr lang="en-US" sz="2800" dirty="0" smtClean="0"/>
            </a:br>
            <a:r>
              <a:rPr lang="en-US" sz="2800" dirty="0" smtClean="0"/>
              <a:t>and Export Application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b="0" i="1" dirty="0" smtClean="0">
                <a:solidFill>
                  <a:schemeClr val="bg1"/>
                </a:solidFill>
              </a:rPr>
              <a:t>Team </a:t>
            </a:r>
            <a:r>
              <a:rPr lang="en-US" sz="2800" b="0" i="1" dirty="0" err="1" smtClean="0">
                <a:solidFill>
                  <a:schemeClr val="bg1"/>
                </a:solidFill>
              </a:rPr>
              <a:t>Hacksand</a:t>
            </a:r>
            <a:r>
              <a:rPr lang="en-US" sz="2800" b="0" i="1" dirty="0" smtClean="0">
                <a:solidFill>
                  <a:schemeClr val="bg1"/>
                </a:solidFill>
              </a:rPr>
              <a:t> Ridge 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698500" y="666750"/>
            <a:ext cx="3505200" cy="348345"/>
          </a:xfrm>
          <a:prstGeom prst="rect">
            <a:avLst/>
          </a:prstGeom>
        </p:spPr>
        <p:txBody>
          <a:bodyPr wrap="none"/>
          <a:lstStyle>
            <a:lvl1pPr mar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lang="en-US" sz="1600" b="0" kern="1200" cap="all" baseline="0" dirty="0" smtClean="0">
                <a:solidFill>
                  <a:srgbClr val="324D80"/>
                </a:solidFill>
                <a:latin typeface="Filson Pro Regular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12/1/2017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00600" y="2419350"/>
            <a:ext cx="4572000" cy="7899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SANDRIDGE ENERGY</a:t>
            </a:r>
          </a:p>
          <a:p>
            <a:pPr algn="ctr"/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123 Robert S. Kerr Avenue, Oklahoma City, OK 73102</a:t>
            </a:r>
          </a:p>
          <a:p>
            <a:pPr algn="ctr"/>
            <a:r>
              <a:rPr lang="en-US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panose="020B0606030402020204" pitchFamily="34" charset="0"/>
              </a:rPr>
              <a:t>www.SandRidgeEnergy.com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146085" y="1504950"/>
            <a:ext cx="5448300" cy="990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lvl="2" indent="0" algn="ctr">
              <a:buFont typeface="Arial" panose="020B0604020202020204" pitchFamily="34" charset="0"/>
              <a:buNone/>
            </a:pPr>
            <a:r>
              <a:rPr lang="en-US" sz="6600" b="1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QUESTIONS?</a:t>
            </a:r>
            <a:endParaRPr lang="en-US" sz="66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827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9316-D1E7-4111-958C-0593859CEC5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11" t="5677" r="3002" b="12748"/>
          <a:stretch/>
        </p:blipFill>
        <p:spPr>
          <a:xfrm>
            <a:off x="685800" y="1200150"/>
            <a:ext cx="7239001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43150"/>
            <a:ext cx="5753100" cy="22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5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venir LT Std 65 Medium" pitchFamily="34" charset="0"/>
              </a:rPr>
              <a:t>Safety always</a:t>
            </a:r>
            <a:endParaRPr lang="en-US" dirty="0">
              <a:latin typeface="Avenir LT Std 65 Medium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66750"/>
            <a:ext cx="7696200" cy="42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1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venir LT Std 65 Medium" pitchFamily="34" charset="0"/>
              </a:rPr>
              <a:t>Safety always</a:t>
            </a:r>
            <a:endParaRPr lang="en-US" dirty="0">
              <a:latin typeface="Avenir LT Std 65 Medium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66750"/>
            <a:ext cx="7696200" cy="422143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85800" y="2190750"/>
            <a:ext cx="1676400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24200" y="2571750"/>
            <a:ext cx="4038600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venir LT Std 65 Medium" pitchFamily="34" charset="0"/>
              </a:rPr>
              <a:t>Web – based application</a:t>
            </a:r>
          </a:p>
          <a:p>
            <a:endParaRPr lang="en-US" dirty="0">
              <a:latin typeface="Avenir LT Std 65 Medium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74219"/>
            <a:ext cx="6587407" cy="4206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200" y="4532552"/>
            <a:ext cx="32431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LT Std 45 Book" pitchFamily="34" charset="0"/>
                <a:hlinkClick r:id="rId4"/>
              </a:rPr>
              <a:t>http://sdhackathon.azurewebsites.net/</a:t>
            </a:r>
            <a:endParaRPr lang="en-US" sz="1400" b="0" cap="none" baseline="0" dirty="0" smtClean="0">
              <a:latin typeface="Avenir LT Std 45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venir LT Std 65 Medium" pitchFamily="34" charset="0"/>
              </a:rPr>
              <a:t>Mobile Friendly</a:t>
            </a:r>
            <a:endParaRPr lang="en-US" dirty="0">
              <a:latin typeface="Avenir LT Std 65 Medium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78" y="1066800"/>
            <a:ext cx="2003822" cy="3562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00" y="1066800"/>
            <a:ext cx="2005965" cy="3566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69" y="1062990"/>
            <a:ext cx="2005965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venir LT Std 65 Medium" pitchFamily="34" charset="0"/>
              </a:rPr>
              <a:t>Export Data to CSV</a:t>
            </a:r>
          </a:p>
          <a:p>
            <a:endParaRPr lang="en-US" sz="2400" dirty="0">
              <a:latin typeface="Avenir LT Std 65 Medium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42950"/>
            <a:ext cx="3276600" cy="15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7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venir LT Std 65 Medium" pitchFamily="34" charset="0"/>
              </a:rPr>
              <a:t>Export Data to CSV</a:t>
            </a:r>
          </a:p>
          <a:p>
            <a:endParaRPr lang="en-US" sz="2400" dirty="0">
              <a:latin typeface="Avenir LT Std 65 Medium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42950"/>
            <a:ext cx="3276600" cy="152794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030589" y="1750063"/>
            <a:ext cx="1295400" cy="461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2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venir LT Std 65 Medium" pitchFamily="34" charset="0"/>
              </a:rPr>
              <a:t>Export Data to CSV</a:t>
            </a:r>
          </a:p>
          <a:p>
            <a:endParaRPr lang="en-US" sz="2400" dirty="0">
              <a:latin typeface="Avenir LT Std 65 Medium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42950"/>
            <a:ext cx="3276600" cy="1527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276350"/>
            <a:ext cx="6730668" cy="33528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447800" y="3714750"/>
            <a:ext cx="685800" cy="381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43545" y="4840329"/>
            <a:ext cx="381000" cy="319087"/>
          </a:xfrm>
        </p:spPr>
        <p:txBody>
          <a:bodyPr/>
          <a:lstStyle/>
          <a:p>
            <a:fld id="{02A89316-D1E7-4111-958C-0593859CEC5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1976"/>
            <a:ext cx="7467600" cy="5023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i="0" kern="1200" cap="all" baseline="0">
                <a:solidFill>
                  <a:schemeClr val="bg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venir LT Std 65 Medium" pitchFamily="34" charset="0"/>
              </a:rPr>
              <a:t>Various Power BI Reports</a:t>
            </a:r>
            <a:endParaRPr lang="en-US" sz="2400" dirty="0">
              <a:latin typeface="Avenir LT Std 65 Medium" pitchFamily="34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572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rgbClr val="324D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Summaries:</a:t>
            </a:r>
            <a:endParaRPr lang="en-US" sz="1400" dirty="0" smtClean="0">
              <a:solidFill>
                <a:srgbClr val="324D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47750"/>
            <a:ext cx="7900416" cy="1463040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304800" y="2343150"/>
            <a:ext cx="8534400" cy="457200"/>
          </a:xfrm>
          <a:prstGeom prst="rect">
            <a:avLst/>
          </a:prstGeom>
        </p:spPr>
        <p:txBody>
          <a:bodyPr/>
          <a:lstStyle>
            <a:lvl1pPr marL="457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3pPr>
            <a:lvl4pPr marL="744538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4pPr>
            <a:lvl5pPr marL="744538" indent="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>
                <a:solidFill>
                  <a:srgbClr val="324D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pipe details:</a:t>
            </a:r>
            <a:endParaRPr lang="en-US" sz="1400" dirty="0" smtClean="0">
              <a:solidFill>
                <a:srgbClr val="324D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571750"/>
            <a:ext cx="4343400" cy="21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1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1400" b="0" cap="none" baseline="0" dirty="0" smtClean="0">
            <a:latin typeface="Avenir LT Std 45 Book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CCAD11B52CE242879053F4C838F8D8" ma:contentTypeVersion="0" ma:contentTypeDescription="Create a new document." ma:contentTypeScope="" ma:versionID="7377f1d1a7aeb6bc69f638414e2d379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5C89CD-BDA3-4D51-8C54-F5E63F0A5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116BFD6-2057-4A8B-BDF5-66FE7EF565B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1625573-FB19-4D0B-83B1-AAA4731176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77</Words>
  <Application>Microsoft Office PowerPoint</Application>
  <PresentationFormat>On-screen Show (16:9)</PresentationFormat>
  <Paragraphs>37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LT Std 45 Book</vt:lpstr>
      <vt:lpstr>Avenir LT Std 65 Medium</vt:lpstr>
      <vt:lpstr>Calibri</vt:lpstr>
      <vt:lpstr>Filson Pro Regular</vt:lpstr>
      <vt:lpstr>Franklin Gothic Medium Cond</vt:lpstr>
      <vt:lpstr>Office Theme</vt:lpstr>
      <vt:lpstr>Pipe Data Collection  and Export Application    Team Hacksand Ridge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SandRidge Energy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Christy Kruchten</dc:creator>
  <cp:lastModifiedBy>Mekensey Telfer</cp:lastModifiedBy>
  <cp:revision>100</cp:revision>
  <cp:lastPrinted>2017-02-17T13:29:27Z</cp:lastPrinted>
  <dcterms:created xsi:type="dcterms:W3CDTF">2016-09-30T18:24:39Z</dcterms:created>
  <dcterms:modified xsi:type="dcterms:W3CDTF">2017-11-30T22:55:43Z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0x010100DDCCAD11B52CE242879053F4C838F8D8</vt:lpwstr>
  </property>
</Properties>
</file>